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0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713" autoAdjust="0"/>
  </p:normalViewPr>
  <p:slideViewPr>
    <p:cSldViewPr>
      <p:cViewPr varScale="1">
        <p:scale>
          <a:sx n="69" d="100"/>
          <a:sy n="69" d="100"/>
        </p:scale>
        <p:origin x="160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8EAA-873D-49C5-8F40-9FEA37CD71BA}" type="datetimeFigureOut">
              <a:rPr lang="ru-RU" smtClean="0"/>
              <a:pPr/>
              <a:t>31.12.2017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4AF8-9866-4D04-8AC8-DE16C29427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1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8EAA-873D-49C5-8F40-9FEA37CD71BA}" type="datetimeFigureOut">
              <a:rPr lang="ru-RU" smtClean="0"/>
              <a:pPr/>
              <a:t>31.12.2017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4AF8-9866-4D04-8AC8-DE16C29427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1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8EAA-873D-49C5-8F40-9FEA37CD71BA}" type="datetimeFigureOut">
              <a:rPr lang="ru-RU" smtClean="0"/>
              <a:pPr/>
              <a:t>31.12.2017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4AF8-9866-4D04-8AC8-DE16C29427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1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8EAA-873D-49C5-8F40-9FEA37CD71BA}" type="datetimeFigureOut">
              <a:rPr lang="ru-RU" smtClean="0"/>
              <a:pPr/>
              <a:t>31.12.2017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4AF8-9866-4D04-8AC8-DE16C29427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1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8EAA-873D-49C5-8F40-9FEA37CD71BA}" type="datetimeFigureOut">
              <a:rPr lang="ru-RU" smtClean="0"/>
              <a:pPr/>
              <a:t>31.12.2017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4AF8-9866-4D04-8AC8-DE16C29427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1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8EAA-873D-49C5-8F40-9FEA37CD71BA}" type="datetimeFigureOut">
              <a:rPr lang="ru-RU" smtClean="0"/>
              <a:pPr/>
              <a:t>31.12.2017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4AF8-9866-4D04-8AC8-DE16C29427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1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8EAA-873D-49C5-8F40-9FEA37CD71BA}" type="datetimeFigureOut">
              <a:rPr lang="ru-RU" smtClean="0"/>
              <a:pPr/>
              <a:t>31.12.2017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4AF8-9866-4D04-8AC8-DE16C29427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1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8EAA-873D-49C5-8F40-9FEA37CD71BA}" type="datetimeFigureOut">
              <a:rPr lang="ru-RU" smtClean="0"/>
              <a:pPr/>
              <a:t>31.12.2017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4AF8-9866-4D04-8AC8-DE16C29427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1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8EAA-873D-49C5-8F40-9FEA37CD71BA}" type="datetimeFigureOut">
              <a:rPr lang="ru-RU" smtClean="0"/>
              <a:pPr/>
              <a:t>31.12.2017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4AF8-9866-4D04-8AC8-DE16C29427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1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8EAA-873D-49C5-8F40-9FEA37CD71BA}" type="datetimeFigureOut">
              <a:rPr lang="ru-RU" smtClean="0"/>
              <a:pPr/>
              <a:t>31.12.2017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4AF8-9866-4D04-8AC8-DE16C29427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1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8EAA-873D-49C5-8F40-9FEA37CD71BA}" type="datetimeFigureOut">
              <a:rPr lang="ru-RU" smtClean="0"/>
              <a:pPr/>
              <a:t>31.12.2017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E4AF8-9866-4D04-8AC8-DE16C29427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1" name="chimes.wav"/>
          </p:stSnd>
        </p:sndAc>
      </p:transition>
    </mc:Choice>
    <mc:Fallback xmlns="">
      <p:transition spd="slow" advClick="0" advTm="6000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38EAA-873D-49C5-8F40-9FEA37CD71BA}" type="datetimeFigureOut">
              <a:rPr lang="ru-RU" smtClean="0"/>
              <a:pPr/>
              <a:t>31.12.2017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E4AF8-9866-4D04-8AC8-DE16C294272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13" name="chimes.wav"/>
          </p:stSnd>
        </p:sndAc>
      </p:transition>
    </mc:Choice>
    <mc:Fallback xmlns="">
      <p:transition spd="slow" advClick="0" advTm="6000">
        <p:fade/>
        <p:sndAc>
          <p:stSnd>
            <p:snd r:embed="rId14" name="chimes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file:///F:\games1\&#1060;&#1086;&#1085;&#1086;&#1074;&#1072;&#1103;%20-%20&#1053;&#1086;&#1074;&#1086;&#1075;&#1086;&#1076;&#1085;&#1103;&#1103;.mp3" TargetMode="External"/><Relationship Id="rId6" Type="http://schemas.openxmlformats.org/officeDocument/2006/relationships/image" Target="../media/image1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920880" cy="2448272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rgbClr val="0070C0"/>
                </a:solidFill>
              </a:rPr>
              <a:t>Класс хорового пения</a:t>
            </a:r>
            <a:r>
              <a:rPr lang="ru-RU" sz="8000" dirty="0" smtClean="0"/>
              <a:t> 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068960"/>
            <a:ext cx="8064896" cy="3672408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chemeClr val="tx2">
                    <a:lumMod val="50000"/>
                  </a:schemeClr>
                </a:solidFill>
              </a:rPr>
              <a:t>Первая и вторая четверть</a:t>
            </a:r>
          </a:p>
          <a:p>
            <a:r>
              <a:rPr lang="ru-RU" sz="6000" dirty="0" smtClean="0">
                <a:solidFill>
                  <a:schemeClr val="tx2">
                    <a:lumMod val="50000"/>
                  </a:schemeClr>
                </a:solidFill>
              </a:rPr>
              <a:t>2017 год</a:t>
            </a:r>
            <a:endParaRPr lang="ru-RU" sz="6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Фоновая - Новогодня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  <p:pic>
        <p:nvPicPr>
          <p:cNvPr id="5" name="Duet_-_Dzhingl_bels_minu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5" name="chimes.wav"/>
          </p:stSnd>
        </p:sndAc>
      </p:transition>
    </mc:Choice>
    <mc:Fallback xmlns="">
      <p:transition spd="slow" advClick="0" advTm="6000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Наш класс творческий и дружный!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4" name="Содержимое 3" descr="IMG_20171206_17541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1052736"/>
            <a:ext cx="5010640" cy="2952328"/>
          </a:xfrm>
        </p:spPr>
      </p:pic>
      <p:pic>
        <p:nvPicPr>
          <p:cNvPr id="5" name="Рисунок 4" descr="IMG_20171206_1758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5" y="4002718"/>
            <a:ext cx="5076056" cy="2855282"/>
          </a:xfrm>
          <a:prstGeom prst="rect">
            <a:avLst/>
          </a:prstGeom>
        </p:spPr>
      </p:pic>
      <p:pic>
        <p:nvPicPr>
          <p:cNvPr id="6" name="Рисунок 5" descr="IMG_20171206_1827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05064"/>
            <a:ext cx="4067943" cy="28529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64088" y="1556792"/>
            <a:ext cx="3240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Вечер </a:t>
            </a:r>
            <a:br>
              <a:rPr lang="ru-RU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</a:br>
            <a:r>
              <a:rPr lang="ru-RU" sz="3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вокальной музыки </a:t>
            </a:r>
            <a:endParaRPr lang="ru-RU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Родители –</a:t>
            </a:r>
            <a:b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благодарные зрители!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IMG_20171215_1850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Немного отдохнём на зимних каникулах!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 descr="IMG_20171214_16305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1988840"/>
            <a:ext cx="8046156" cy="45259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С НОВЫМ ГОДОМ!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IMG_20171215_1912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11560" y="1844824"/>
            <a:ext cx="8046156" cy="45259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640960" cy="1728192"/>
          </a:xfrm>
        </p:spPr>
        <p:txBody>
          <a:bodyPr>
            <a:noAutofit/>
          </a:bodyPr>
          <a:lstStyle/>
          <a:p>
            <a:pPr algn="l"/>
            <a:r>
              <a:rPr lang="ru-RU" sz="6000" dirty="0" smtClean="0">
                <a:solidFill>
                  <a:srgbClr val="002060"/>
                </a:solidFill>
              </a:rPr>
              <a:t>Контингент</a:t>
            </a:r>
            <a:r>
              <a:rPr lang="en-US" sz="6000" dirty="0" smtClean="0">
                <a:solidFill>
                  <a:srgbClr val="002060"/>
                </a:solidFill>
              </a:rPr>
              <a:t>:</a:t>
            </a:r>
            <a:r>
              <a:rPr lang="ru-RU" sz="6000" dirty="0" smtClean="0">
                <a:solidFill>
                  <a:srgbClr val="002060"/>
                </a:solidFill>
              </a:rPr>
              <a:t> 27 учащихся.</a:t>
            </a:r>
            <a:endParaRPr lang="ru-RU" sz="60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6"/>
            <a:ext cx="7787208" cy="43533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Пользователь\Desktop\IMG_27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29408"/>
            <a:ext cx="8280920" cy="53285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solidFill>
                  <a:schemeClr val="accent1">
                    <a:lumMod val="50000"/>
                  </a:schemeClr>
                </a:solidFill>
              </a:rPr>
              <a:t>Контрольные уроки </a:t>
            </a:r>
            <a:endParaRPr lang="ru-RU" sz="6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Хор</a:t>
            </a:r>
          </a:p>
          <a:p>
            <a:r>
              <a:rPr lang="ru-RU" sz="4800" dirty="0" smtClean="0"/>
              <a:t>Сольное пение</a:t>
            </a:r>
          </a:p>
          <a:p>
            <a:r>
              <a:rPr lang="ru-RU" sz="4800" dirty="0" smtClean="0"/>
              <a:t>Вокальный ансамбль</a:t>
            </a:r>
          </a:p>
          <a:p>
            <a:pPr algn="just">
              <a:buNone/>
            </a:pPr>
            <a:r>
              <a:rPr lang="ru-RU" dirty="0" smtClean="0"/>
              <a:t>       </a:t>
            </a:r>
            <a:br>
              <a:rPr lang="ru-RU" dirty="0" smtClean="0"/>
            </a:br>
            <a:r>
              <a:rPr lang="ru-RU" dirty="0" smtClean="0"/>
              <a:t>           </a:t>
            </a:r>
            <a:r>
              <a:rPr lang="ru-RU" sz="6600" b="1" dirty="0" smtClean="0"/>
              <a:t>«ОТЛИЧНО</a:t>
            </a:r>
            <a:r>
              <a:rPr lang="ru-RU" sz="6600" dirty="0" smtClean="0"/>
              <a:t>»!            </a:t>
            </a:r>
            <a:endParaRPr lang="ru-RU" sz="6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accent4">
                    <a:lumMod val="75000"/>
                  </a:schemeClr>
                </a:solidFill>
              </a:rPr>
              <a:t>Нам учиться интересно </a:t>
            </a:r>
            <a:endParaRPr lang="ru-RU" sz="6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Классный час на природе</a:t>
            </a:r>
            <a:r>
              <a:rPr lang="en-US" dirty="0" smtClean="0"/>
              <a:t>:</a:t>
            </a:r>
            <a:endParaRPr lang="ru-RU" dirty="0" smtClean="0"/>
          </a:p>
        </p:txBody>
      </p:sp>
      <p:pic>
        <p:nvPicPr>
          <p:cNvPr id="4" name="Рисунок 3" descr="IMG_20170929_1507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64904"/>
            <a:ext cx="6156176" cy="3789040"/>
          </a:xfrm>
          <a:prstGeom prst="rect">
            <a:avLst/>
          </a:prstGeom>
        </p:spPr>
      </p:pic>
      <p:pic>
        <p:nvPicPr>
          <p:cNvPr id="6" name="Рисунок 5" descr="IMG_20170929_1519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91672" y="1609418"/>
            <a:ext cx="2952328" cy="52485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Мы любим концертные выступления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Пользователь\Desktop\IMG_27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1996"/>
            <a:ext cx="9144000" cy="54160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Традиционные и новые встречи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Рисунок 4" descr="R0013922_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80728"/>
            <a:ext cx="5220072" cy="3480048"/>
          </a:xfrm>
          <a:prstGeom prst="rect">
            <a:avLst/>
          </a:prstGeom>
        </p:spPr>
      </p:pic>
      <p:pic>
        <p:nvPicPr>
          <p:cNvPr id="4" name="Содержимое 3" descr="R0013913_web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211960" y="3591324"/>
            <a:ext cx="4932040" cy="3266676"/>
          </a:xfrm>
        </p:spPr>
      </p:pic>
      <p:sp>
        <p:nvSpPr>
          <p:cNvPr id="6" name="Прямоугольник 5"/>
          <p:cNvSpPr/>
          <p:nvPr/>
        </p:nvSpPr>
        <p:spPr>
          <a:xfrm>
            <a:off x="4572000" y="1412776"/>
            <a:ext cx="482696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 «Покровский </a:t>
            </a:r>
            <a:b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концерт»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Мы – участники ответственных мероприятий 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Содержимое 4" descr="image (3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3212976"/>
            <a:ext cx="4716016" cy="3645024"/>
          </a:xfrm>
        </p:spPr>
      </p:pic>
      <p:pic>
        <p:nvPicPr>
          <p:cNvPr id="3076" name="Picture 4" descr="C:\Users\Пользователь\Desktop\Screenshot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212976"/>
            <a:ext cx="4283968" cy="364502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67544" y="162880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accent3">
                    <a:lumMod val="50000"/>
                  </a:schemeClr>
                </a:solidFill>
              </a:rPr>
              <a:t>День работника сельского хозяйства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2420888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«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Колокольчик</a:t>
            </a:r>
            <a:r>
              <a:rPr lang="ru-RU" dirty="0" smtClean="0"/>
              <a:t>»                                               </a:t>
            </a:r>
            <a:r>
              <a:rPr lang="ru-RU" sz="3200" dirty="0" smtClean="0">
                <a:solidFill>
                  <a:srgbClr val="1D07BD"/>
                </a:solidFill>
              </a:rPr>
              <a:t>Сводный хор</a:t>
            </a:r>
            <a:r>
              <a:rPr lang="ru-RU" sz="3200" dirty="0" smtClean="0"/>
              <a:t> 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Конкурсы и фестивали.</a:t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Вокальный ансамбль «Колокольчик»</a:t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«Всех песен не спеть о России»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IMG_20171212_12260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700808"/>
            <a:ext cx="9143999" cy="5157192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859216" cy="1008112"/>
          </a:xfrm>
        </p:spPr>
        <p:txBody>
          <a:bodyPr>
            <a:noAutofit/>
          </a:bodyPr>
          <a:lstStyle/>
          <a:p>
            <a:r>
              <a:rPr lang="ru-RU" dirty="0" smtClean="0"/>
              <a:t>После выступления – хорошее настроение!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Пользователь\Desktop\DSC026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>
        <p:fade/>
        <p:sndAc>
          <p:stSnd>
            <p:snd r:embed="rId2" name="chimes.wav"/>
          </p:stSnd>
        </p:sndAc>
      </p:transition>
    </mc:Choice>
    <mc:Fallback xmlns="">
      <p:transition spd="slow" advClick="0" advTm="6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125</TotalTime>
  <Words>81</Words>
  <Application>Microsoft Office PowerPoint</Application>
  <PresentationFormat>Экран (4:3)</PresentationFormat>
  <Paragraphs>24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Тема Office</vt:lpstr>
      <vt:lpstr>Класс хорового пения </vt:lpstr>
      <vt:lpstr>Контингент: 27 учащихся.</vt:lpstr>
      <vt:lpstr>Контрольные уроки </vt:lpstr>
      <vt:lpstr>Нам учиться интересно </vt:lpstr>
      <vt:lpstr>Мы любим концертные выступления</vt:lpstr>
      <vt:lpstr>Традиционные и новые встречи</vt:lpstr>
      <vt:lpstr>Мы – участники ответственных мероприятий </vt:lpstr>
      <vt:lpstr> Конкурсы и фестивали. Вокальный ансамбль «Колокольчик» «Всех песен не спеть о России»</vt:lpstr>
      <vt:lpstr>После выступления – хорошее настроение!</vt:lpstr>
      <vt:lpstr>Наш класс творческий и дружный!</vt:lpstr>
      <vt:lpstr>Родители –  благодарные зрители!</vt:lpstr>
      <vt:lpstr>Немного отдохнём на зимних каникулах!</vt:lpstr>
      <vt:lpstr>С НОВЫМ ГОДОМ!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 хорового пения</dc:title>
  <dc:creator>Пользователь</dc:creator>
  <cp:lastModifiedBy>Владимир Шихотов</cp:lastModifiedBy>
  <cp:revision>16</cp:revision>
  <dcterms:created xsi:type="dcterms:W3CDTF">2017-12-22T16:11:32Z</dcterms:created>
  <dcterms:modified xsi:type="dcterms:W3CDTF">2017-12-31T09:40:02Z</dcterms:modified>
</cp:coreProperties>
</file>